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9" r:id="rId2"/>
    <p:sldId id="267" r:id="rId3"/>
    <p:sldId id="268" r:id="rId4"/>
    <p:sldId id="256" r:id="rId5"/>
    <p:sldId id="257" r:id="rId6"/>
    <p:sldId id="270" r:id="rId7"/>
    <p:sldId id="258" r:id="rId8"/>
    <p:sldId id="263" r:id="rId9"/>
    <p:sldId id="262" r:id="rId10"/>
    <p:sldId id="261" r:id="rId11"/>
    <p:sldId id="264" r:id="rId12"/>
    <p:sldId id="265" r:id="rId13"/>
    <p:sldId id="269" r:id="rId14"/>
    <p:sldId id="271" r:id="rId15"/>
    <p:sldId id="266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FF5"/>
    <a:srgbClr val="6471A5"/>
    <a:srgbClr val="8C8FA5"/>
    <a:srgbClr val="FFFFFF"/>
    <a:srgbClr val="9495A8"/>
    <a:srgbClr val="2A2830"/>
    <a:srgbClr val="1F1C25"/>
    <a:srgbClr val="1B074B"/>
    <a:srgbClr val="BDB9BC"/>
    <a:srgbClr val="FAB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8" autoAdjust="0"/>
  </p:normalViewPr>
  <p:slideViewPr>
    <p:cSldViewPr snapToGrid="0">
      <p:cViewPr>
        <p:scale>
          <a:sx n="66" d="100"/>
          <a:sy n="66" d="100"/>
        </p:scale>
        <p:origin x="581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1861F2-C6F8-45C4-8E92-DCB551F0CAFE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F225D-8FAC-4895-ACB4-C1B5DB31E6A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562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225D-8FAC-4895-ACB4-C1B5DB31E6A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988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F225D-8FAC-4895-ACB4-C1B5DB31E6A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779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55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514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66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75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354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06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01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07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43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4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230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9F398-C4CD-47C6-9205-DF0A384C54E3}" type="datetimeFigureOut">
              <a:rPr lang="en-CA" smtClean="0"/>
              <a:t>2023-08-11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769643D-3366-48AC-BAE9-EBD52212A2F9}" type="slidenum">
              <a:rPr lang="en-CA" smtClean="0"/>
              <a:t>‹#›</a:t>
            </a:fld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10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331FC782-4D83-4959-9303-AA64C4A2C2A3}"/>
              </a:ext>
            </a:extLst>
          </p:cNvPr>
          <p:cNvSpPr/>
          <p:nvPr/>
        </p:nvSpPr>
        <p:spPr>
          <a:xfrm>
            <a:off x="2255520" y="4382380"/>
            <a:ext cx="6434953" cy="645353"/>
          </a:xfrm>
          <a:prstGeom prst="flowChartManualInput">
            <a:avLst/>
          </a:prstGeom>
          <a:solidFill>
            <a:srgbClr val="647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6A0CB-4BB3-4B02-35AD-4D24157526F4}"/>
              </a:ext>
            </a:extLst>
          </p:cNvPr>
          <p:cNvSpPr/>
          <p:nvPr/>
        </p:nvSpPr>
        <p:spPr>
          <a:xfrm>
            <a:off x="2255520" y="1427733"/>
            <a:ext cx="72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A0B60E71-654E-DBD5-90DE-DDF9E2A95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72" y="1830266"/>
            <a:ext cx="2969648" cy="31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5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57E2D-65CA-E2B4-164C-EE1F749BEB72}"/>
              </a:ext>
            </a:extLst>
          </p:cNvPr>
          <p:cNvSpPr/>
          <p:nvPr/>
        </p:nvSpPr>
        <p:spPr>
          <a:xfrm>
            <a:off x="3237600" y="165982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BF83D-B547-8EA9-0086-EA6EBB1D13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95559" y="1659820"/>
            <a:ext cx="3800882" cy="38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8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57E2D-65CA-E2B4-164C-EE1F749BEB72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098" name="Picture 2" descr="No photo description available.">
            <a:extLst>
              <a:ext uri="{FF2B5EF4-FFF2-40B4-BE49-F238E27FC236}">
                <a16:creationId xmlns:a16="http://schemas.microsoft.com/office/drawing/2014/main" id="{B52F3B6D-ACAE-80C9-D45F-EF06BE561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0109" y1="35881" x2="30109" y2="35881"/>
                        <a14:foregroundMark x1="48986" y1="35725" x2="48986" y2="35725"/>
                        <a14:foregroundMark x1="48050" y1="53978" x2="48050" y2="53978"/>
                        <a14:foregroundMark x1="35569" y1="50702" x2="35569" y2="50702"/>
                        <a14:foregroundMark x1="67239" y1="46958" x2="67239" y2="46958"/>
                        <a14:foregroundMark x1="60842" y1="65835" x2="60842" y2="65835"/>
                        <a14:foregroundMark x1="47738" y1="63807" x2="47738" y2="63807"/>
                        <a14:foregroundMark x1="31357" y1="62402" x2="31357" y2="62402"/>
                        <a14:foregroundMark x1="23713" y1="67083" x2="23713" y2="67083"/>
                        <a14:foregroundMark x1="24649" y1="73947" x2="24649" y2="73947"/>
                        <a14:foregroundMark x1="28081" y1="75039" x2="28081" y2="75039"/>
                        <a14:foregroundMark x1="34321" y1="78159" x2="34321" y2="78159"/>
                        <a14:foregroundMark x1="41186" y1="75351" x2="41186" y2="75351"/>
                        <a14:foregroundMark x1="46334" y1="76287" x2="46334" y2="76287"/>
                        <a14:foregroundMark x1="53822" y1="75663" x2="53822" y2="75663"/>
                        <a14:foregroundMark x1="58814" y1="76599" x2="58814" y2="76599"/>
                        <a14:foregroundMark x1="64431" y1="75351" x2="64431" y2="75351"/>
                        <a14:foregroundMark x1="69267" y1="76287" x2="69267" y2="76287"/>
                        <a14:backgroundMark x1="48830" y1="75039" x2="48830" y2="75039"/>
                        <a14:backgroundMark x1="60062" y1="76287" x2="60062" y2="76287"/>
                        <a14:backgroundMark x1="66771" y1="76911" x2="66771" y2="76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2" t="21107" r="26347" b="16364"/>
          <a:stretch/>
        </p:blipFill>
        <p:spPr bwMode="auto">
          <a:xfrm>
            <a:off x="4501868" y="1524600"/>
            <a:ext cx="3188265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57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057E2D-65CA-E2B4-164C-EE1F749BEB72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150" name="Picture 6" descr="No photo description available.">
            <a:extLst>
              <a:ext uri="{FF2B5EF4-FFF2-40B4-BE49-F238E27FC236}">
                <a16:creationId xmlns:a16="http://schemas.microsoft.com/office/drawing/2014/main" id="{7FF907CB-9BB4-6367-9FCE-EAB2077C8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600" y="1524600"/>
            <a:ext cx="3808800" cy="38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63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474547-3E83-77F4-7430-66DC81978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40" r="21024" b="18350"/>
          <a:stretch/>
        </p:blipFill>
        <p:spPr>
          <a:xfrm>
            <a:off x="3607990" y="1397278"/>
            <a:ext cx="5716800" cy="3808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49326-C5F8-3296-3AC8-A571CAC6342B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573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9" name="Picture 5128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screenshot of amoebas moving in maze">
            <a:extLst>
              <a:ext uri="{FF2B5EF4-FFF2-40B4-BE49-F238E27FC236}">
                <a16:creationId xmlns:a16="http://schemas.microsoft.com/office/drawing/2014/main" id="{0680C08A-8153-C24F-3A54-B9FF46460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t="4906" r="519" b="9755"/>
          <a:stretch/>
        </p:blipFill>
        <p:spPr bwMode="auto">
          <a:xfrm>
            <a:off x="2458774" y="643467"/>
            <a:ext cx="7274451" cy="487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949326-C5F8-3296-3AC8-A571CAC6342B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671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7C3BD7F-186E-979E-DBA5-1F4DC6E5D1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9" r="7348"/>
          <a:stretch/>
        </p:blipFill>
        <p:spPr>
          <a:xfrm>
            <a:off x="590306" y="0"/>
            <a:ext cx="10800000" cy="69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16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384A9F-CF86-60A0-4B71-AB321F7B4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63" r="9810"/>
          <a:stretch/>
        </p:blipFill>
        <p:spPr>
          <a:xfrm>
            <a:off x="-1" y="-1365811"/>
            <a:ext cx="10800000" cy="72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0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098196F-4581-556D-7FB2-7320C2ED1B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" r="7885"/>
          <a:stretch/>
        </p:blipFill>
        <p:spPr>
          <a:xfrm>
            <a:off x="975360" y="210517"/>
            <a:ext cx="10800000" cy="682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71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69959DB-FEE1-E2EC-6A4F-58AD5DBC0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143" b="5354"/>
          <a:stretch/>
        </p:blipFill>
        <p:spPr>
          <a:xfrm>
            <a:off x="1392000" y="-176514"/>
            <a:ext cx="10662840" cy="72110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84B2D9-49D4-0F94-5E80-BE61ED270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4" t="-1" r="1897" b="5354"/>
          <a:stretch/>
        </p:blipFill>
        <p:spPr>
          <a:xfrm>
            <a:off x="1219199" y="-176514"/>
            <a:ext cx="1180039" cy="7211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9929B-E675-685C-70B6-27E8851A8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1" r="9996"/>
          <a:stretch/>
        </p:blipFill>
        <p:spPr>
          <a:xfrm>
            <a:off x="1005841" y="178788"/>
            <a:ext cx="10800000" cy="716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AD45D9-2D83-6605-4FEB-C10B8D0F7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07" b="3815"/>
          <a:stretch/>
        </p:blipFill>
        <p:spPr>
          <a:xfrm>
            <a:off x="1005841" y="-289560"/>
            <a:ext cx="10800000" cy="73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3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8F7F74-ACC3-627F-F350-91CECAA8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911" y="601884"/>
            <a:ext cx="9245902" cy="62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72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Snipped 2">
            <a:extLst>
              <a:ext uri="{FF2B5EF4-FFF2-40B4-BE49-F238E27FC236}">
                <a16:creationId xmlns:a16="http://schemas.microsoft.com/office/drawing/2014/main" id="{BCEF5542-A0C2-A2D8-C0A0-1DD009B01F00}"/>
              </a:ext>
            </a:extLst>
          </p:cNvPr>
          <p:cNvSpPr/>
          <p:nvPr/>
        </p:nvSpPr>
        <p:spPr>
          <a:xfrm>
            <a:off x="4221480" y="3778483"/>
            <a:ext cx="5203466" cy="1282377"/>
          </a:xfrm>
          <a:custGeom>
            <a:avLst/>
            <a:gdLst>
              <a:gd name="connsiteX0" fmla="*/ 0 w 4779872"/>
              <a:gd name="connsiteY0" fmla="*/ 0 h 796413"/>
              <a:gd name="connsiteX1" fmla="*/ 4381666 w 4779872"/>
              <a:gd name="connsiteY1" fmla="*/ 0 h 796413"/>
              <a:gd name="connsiteX2" fmla="*/ 4779872 w 4779872"/>
              <a:gd name="connsiteY2" fmla="*/ 398207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4027705 w 4779872"/>
              <a:gd name="connsiteY1" fmla="*/ 285136 h 796413"/>
              <a:gd name="connsiteX2" fmla="*/ 4779872 w 4779872"/>
              <a:gd name="connsiteY2" fmla="*/ 398207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4027705 w 4779872"/>
              <a:gd name="connsiteY1" fmla="*/ 285136 h 796413"/>
              <a:gd name="connsiteX2" fmla="*/ 4770039 w 4779872"/>
              <a:gd name="connsiteY2" fmla="*/ 732503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2248066 w 4779872"/>
              <a:gd name="connsiteY1" fmla="*/ 304800 h 796413"/>
              <a:gd name="connsiteX2" fmla="*/ 4770039 w 4779872"/>
              <a:gd name="connsiteY2" fmla="*/ 732503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2208737 w 4779872"/>
              <a:gd name="connsiteY1" fmla="*/ 462116 h 796413"/>
              <a:gd name="connsiteX2" fmla="*/ 4770039 w 4779872"/>
              <a:gd name="connsiteY2" fmla="*/ 732503 h 796413"/>
              <a:gd name="connsiteX3" fmla="*/ 4779872 w 4779872"/>
              <a:gd name="connsiteY3" fmla="*/ 796413 h 796413"/>
              <a:gd name="connsiteX4" fmla="*/ 0 w 4779872"/>
              <a:gd name="connsiteY4" fmla="*/ 796413 h 796413"/>
              <a:gd name="connsiteX5" fmla="*/ 0 w 4779872"/>
              <a:gd name="connsiteY5" fmla="*/ 0 h 796413"/>
              <a:gd name="connsiteX0" fmla="*/ 0 w 4779872"/>
              <a:gd name="connsiteY0" fmla="*/ 0 h 796413"/>
              <a:gd name="connsiteX1" fmla="*/ 2208737 w 4779872"/>
              <a:gd name="connsiteY1" fmla="*/ 462116 h 796413"/>
              <a:gd name="connsiteX2" fmla="*/ 4779872 w 4779872"/>
              <a:gd name="connsiteY2" fmla="*/ 796413 h 796413"/>
              <a:gd name="connsiteX3" fmla="*/ 0 w 4779872"/>
              <a:gd name="connsiteY3" fmla="*/ 796413 h 796413"/>
              <a:gd name="connsiteX4" fmla="*/ 0 w 4779872"/>
              <a:gd name="connsiteY4" fmla="*/ 0 h 79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9872" h="796413">
                <a:moveTo>
                  <a:pt x="0" y="0"/>
                </a:moveTo>
                <a:lnTo>
                  <a:pt x="2208737" y="462116"/>
                </a:lnTo>
                <a:lnTo>
                  <a:pt x="4779872" y="796413"/>
                </a:lnTo>
                <a:lnTo>
                  <a:pt x="0" y="796413"/>
                </a:lnTo>
                <a:lnTo>
                  <a:pt x="0" y="0"/>
                </a:lnTo>
                <a:close/>
              </a:path>
            </a:pathLst>
          </a:custGeom>
          <a:solidFill>
            <a:srgbClr val="647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16A0CB-4BB3-4B02-35AD-4D24157526F4}"/>
              </a:ext>
            </a:extLst>
          </p:cNvPr>
          <p:cNvSpPr/>
          <p:nvPr/>
        </p:nvSpPr>
        <p:spPr>
          <a:xfrm>
            <a:off x="2224946" y="1460860"/>
            <a:ext cx="7200000" cy="36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C1B7AA11-65D3-324E-4BAC-14A5C4E91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98" b="89855" l="9961" r="94580">
                        <a14:foregroundMark x1="69922" y1="7446" x2="60791" y2="7996"/>
                        <a14:foregroundMark x1="60791" y1="7996" x2="60498" y2="8296"/>
                        <a14:foregroundMark x1="59961" y1="4448" x2="65994" y2="3988"/>
                        <a14:foregroundMark x1="94580" y1="54173" x2="88818" y2="56222"/>
                        <a14:foregroundMark x1="59180" y1="25987" x2="56055" y2="37531"/>
                        <a14:foregroundMark x1="75049" y1="73213" x2="70459" y2="86307"/>
                        <a14:foregroundMark x1="69531" y1="19690" x2="69531" y2="19690"/>
                        <a14:foregroundMark x1="70166" y1="19940" x2="70166" y2="19940"/>
                        <a14:foregroundMark x1="67402" y1="19744" x2="65430" y2="21639"/>
                        <a14:foregroundMark x1="67492" y1="20182" x2="66309" y2="21439"/>
                        <a14:foregroundMark x1="68848" y1="18741" x2="68198" y2="19432"/>
                        <a14:foregroundMark x1="65479" y1="22189" x2="60010" y2="25337"/>
                        <a14:foregroundMark x1="66406" y1="22089" x2="61816" y2="26187"/>
                        <a14:foregroundMark x1="67475" y1="19823" x2="68115" y2="17441"/>
                        <a14:foregroundMark x1="67188" y1="20890" x2="67408" y2="20071"/>
                        <a14:foregroundMark x1="67625" y1="20275" x2="67334" y2="20690"/>
                        <a14:foregroundMark x1="70893" y1="15622" x2="68211" y2="19441"/>
                        <a14:foregroundMark x1="69971" y1="19440" x2="69971" y2="19440"/>
                        <a14:foregroundMark x1="68994" y1="21539" x2="68994" y2="21539"/>
                        <a14:backgroundMark x1="65283" y1="29985" x2="91406" y2="39330"/>
                        <a14:backgroundMark x1="91406" y1="39330" x2="92432" y2="39980"/>
                        <a14:backgroundMark x1="74072" y1="81209" x2="73633" y2="82309"/>
                        <a14:backgroundMark x1="50830" y1="74563" x2="44092" y2="71864"/>
                        <a14:backgroundMark x1="45752" y1="69865" x2="54834" y2="74213"/>
                        <a14:backgroundMark x1="54834" y1="74213" x2="55078" y2="74213"/>
                        <a14:backgroundMark x1="60059" y1="27036" x2="60059" y2="27036"/>
                        <a14:backgroundMark x1="68848" y1="20440" x2="68311" y2="20740"/>
                        <a14:backgroundMark x1="71484" y1="15692" x2="71484" y2="15692"/>
                        <a14:backgroundMark x1="71240" y1="15692" x2="71240" y2="15692"/>
                        <a14:backgroundMark x1="70313" y1="16792" x2="71387" y2="15642"/>
                        <a14:backgroundMark x1="67871" y1="3548" x2="66846" y2="3798"/>
                        <a14:backgroundMark x1="66504" y1="3948" x2="66504" y2="3948"/>
                        <a14:backgroundMark x1="66211" y1="3548" x2="66309" y2="4048"/>
                        <a14:backgroundMark x1="67188" y1="3648" x2="66455" y2="3798"/>
                        <a14:backgroundMark x1="66455" y1="3848" x2="66260" y2="4148"/>
                        <a14:backgroundMark x1="69678" y1="19390" x2="69678" y2="19390"/>
                        <a14:backgroundMark x1="69141" y1="20090" x2="68506" y2="20890"/>
                        <a14:backgroundMark x1="69775" y1="19540" x2="69775" y2="19540"/>
                        <a14:backgroundMark x1="69775" y1="19890" x2="69775" y2="19890"/>
                        <a14:backgroundMark x1="69775" y1="19890" x2="69775" y2="19890"/>
                        <a14:backgroundMark x1="49707" y1="70265" x2="45703" y2="67516"/>
                        <a14:backgroundMark x1="49902" y1="69815" x2="43750" y2="67716"/>
                        <a14:backgroundMark x1="49902" y1="69365" x2="45850" y2="68216"/>
                        <a14:backgroundMark x1="45703" y1="67966" x2="43994" y2="67516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044" b="15324"/>
          <a:stretch/>
        </p:blipFill>
        <p:spPr bwMode="auto">
          <a:xfrm>
            <a:off x="4863108" y="1648912"/>
            <a:ext cx="2884711" cy="341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331FC782-4D83-4959-9303-AA64C4A2C2A3}"/>
              </a:ext>
            </a:extLst>
          </p:cNvPr>
          <p:cNvSpPr/>
          <p:nvPr/>
        </p:nvSpPr>
        <p:spPr>
          <a:xfrm>
            <a:off x="2263046" y="2491741"/>
            <a:ext cx="3489327" cy="256912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2118"/>
              <a:gd name="connsiteY0" fmla="*/ 2261 h 10261"/>
              <a:gd name="connsiteX1" fmla="*/ 12118 w 12118"/>
              <a:gd name="connsiteY1" fmla="*/ 0 h 10261"/>
              <a:gd name="connsiteX2" fmla="*/ 10000 w 12118"/>
              <a:gd name="connsiteY2" fmla="*/ 10261 h 10261"/>
              <a:gd name="connsiteX3" fmla="*/ 0 w 12118"/>
              <a:gd name="connsiteY3" fmla="*/ 10261 h 10261"/>
              <a:gd name="connsiteX4" fmla="*/ 0 w 12118"/>
              <a:gd name="connsiteY4" fmla="*/ 2261 h 10261"/>
              <a:gd name="connsiteX0" fmla="*/ 0 w 12118"/>
              <a:gd name="connsiteY0" fmla="*/ 2261 h 10261"/>
              <a:gd name="connsiteX1" fmla="*/ 12118 w 12118"/>
              <a:gd name="connsiteY1" fmla="*/ 0 h 10261"/>
              <a:gd name="connsiteX2" fmla="*/ 10000 w 12118"/>
              <a:gd name="connsiteY2" fmla="*/ 10261 h 10261"/>
              <a:gd name="connsiteX3" fmla="*/ 0 w 12118"/>
              <a:gd name="connsiteY3" fmla="*/ 10261 h 10261"/>
              <a:gd name="connsiteX4" fmla="*/ 0 w 12118"/>
              <a:gd name="connsiteY4" fmla="*/ 2261 h 10261"/>
              <a:gd name="connsiteX0" fmla="*/ 0 w 12118"/>
              <a:gd name="connsiteY0" fmla="*/ 2261 h 10261"/>
              <a:gd name="connsiteX1" fmla="*/ 12118 w 12118"/>
              <a:gd name="connsiteY1" fmla="*/ 0 h 10261"/>
              <a:gd name="connsiteX2" fmla="*/ 10000 w 12118"/>
              <a:gd name="connsiteY2" fmla="*/ 10261 h 10261"/>
              <a:gd name="connsiteX3" fmla="*/ 0 w 12118"/>
              <a:gd name="connsiteY3" fmla="*/ 10261 h 10261"/>
              <a:gd name="connsiteX4" fmla="*/ 0 w 12118"/>
              <a:gd name="connsiteY4" fmla="*/ 2261 h 10261"/>
              <a:gd name="connsiteX0" fmla="*/ 0 w 12629"/>
              <a:gd name="connsiteY0" fmla="*/ 2261 h 10261"/>
              <a:gd name="connsiteX1" fmla="*/ 12118 w 12629"/>
              <a:gd name="connsiteY1" fmla="*/ 0 h 10261"/>
              <a:gd name="connsiteX2" fmla="*/ 9757 w 12629"/>
              <a:gd name="connsiteY2" fmla="*/ 5843 h 10261"/>
              <a:gd name="connsiteX3" fmla="*/ 10000 w 12629"/>
              <a:gd name="connsiteY3" fmla="*/ 10261 h 10261"/>
              <a:gd name="connsiteX4" fmla="*/ 0 w 12629"/>
              <a:gd name="connsiteY4" fmla="*/ 10261 h 10261"/>
              <a:gd name="connsiteX5" fmla="*/ 0 w 12629"/>
              <a:gd name="connsiteY5" fmla="*/ 2261 h 10261"/>
              <a:gd name="connsiteX0" fmla="*/ 0 w 12886"/>
              <a:gd name="connsiteY0" fmla="*/ 2261 h 10261"/>
              <a:gd name="connsiteX1" fmla="*/ 12118 w 12886"/>
              <a:gd name="connsiteY1" fmla="*/ 0 h 10261"/>
              <a:gd name="connsiteX2" fmla="*/ 11528 w 12886"/>
              <a:gd name="connsiteY2" fmla="*/ 5810 h 10261"/>
              <a:gd name="connsiteX3" fmla="*/ 10000 w 12886"/>
              <a:gd name="connsiteY3" fmla="*/ 10261 h 10261"/>
              <a:gd name="connsiteX4" fmla="*/ 0 w 12886"/>
              <a:gd name="connsiteY4" fmla="*/ 10261 h 10261"/>
              <a:gd name="connsiteX5" fmla="*/ 0 w 12886"/>
              <a:gd name="connsiteY5" fmla="*/ 2261 h 10261"/>
              <a:gd name="connsiteX0" fmla="*/ 0 w 12886"/>
              <a:gd name="connsiteY0" fmla="*/ 2261 h 10261"/>
              <a:gd name="connsiteX1" fmla="*/ 12118 w 12886"/>
              <a:gd name="connsiteY1" fmla="*/ 0 h 10261"/>
              <a:gd name="connsiteX2" fmla="*/ 11528 w 12886"/>
              <a:gd name="connsiteY2" fmla="*/ 5810 h 10261"/>
              <a:gd name="connsiteX3" fmla="*/ 11215 w 12886"/>
              <a:gd name="connsiteY3" fmla="*/ 8976 h 10261"/>
              <a:gd name="connsiteX4" fmla="*/ 10000 w 12886"/>
              <a:gd name="connsiteY4" fmla="*/ 10261 h 10261"/>
              <a:gd name="connsiteX5" fmla="*/ 0 w 12886"/>
              <a:gd name="connsiteY5" fmla="*/ 10261 h 10261"/>
              <a:gd name="connsiteX6" fmla="*/ 0 w 12886"/>
              <a:gd name="connsiteY6" fmla="*/ 2261 h 10261"/>
              <a:gd name="connsiteX0" fmla="*/ 0 w 13870"/>
              <a:gd name="connsiteY0" fmla="*/ 2261 h 10590"/>
              <a:gd name="connsiteX1" fmla="*/ 12118 w 13870"/>
              <a:gd name="connsiteY1" fmla="*/ 0 h 10590"/>
              <a:gd name="connsiteX2" fmla="*/ 11528 w 13870"/>
              <a:gd name="connsiteY2" fmla="*/ 5810 h 10590"/>
              <a:gd name="connsiteX3" fmla="*/ 13854 w 13870"/>
              <a:gd name="connsiteY3" fmla="*/ 10314 h 10590"/>
              <a:gd name="connsiteX4" fmla="*/ 10000 w 13870"/>
              <a:gd name="connsiteY4" fmla="*/ 10261 h 10590"/>
              <a:gd name="connsiteX5" fmla="*/ 0 w 13870"/>
              <a:gd name="connsiteY5" fmla="*/ 10261 h 10590"/>
              <a:gd name="connsiteX6" fmla="*/ 0 w 13870"/>
              <a:gd name="connsiteY6" fmla="*/ 2261 h 10590"/>
              <a:gd name="connsiteX0" fmla="*/ 0 w 13870"/>
              <a:gd name="connsiteY0" fmla="*/ 2261 h 10590"/>
              <a:gd name="connsiteX1" fmla="*/ 12118 w 13870"/>
              <a:gd name="connsiteY1" fmla="*/ 0 h 10590"/>
              <a:gd name="connsiteX2" fmla="*/ 11528 w 13870"/>
              <a:gd name="connsiteY2" fmla="*/ 5810 h 10590"/>
              <a:gd name="connsiteX3" fmla="*/ 13854 w 13870"/>
              <a:gd name="connsiteY3" fmla="*/ 10314 h 10590"/>
              <a:gd name="connsiteX4" fmla="*/ 10000 w 13870"/>
              <a:gd name="connsiteY4" fmla="*/ 10261 h 10590"/>
              <a:gd name="connsiteX5" fmla="*/ 0 w 13870"/>
              <a:gd name="connsiteY5" fmla="*/ 10261 h 10590"/>
              <a:gd name="connsiteX6" fmla="*/ 0 w 13870"/>
              <a:gd name="connsiteY6" fmla="*/ 2261 h 10590"/>
              <a:gd name="connsiteX0" fmla="*/ 0 w 13863"/>
              <a:gd name="connsiteY0" fmla="*/ 2261 h 10590"/>
              <a:gd name="connsiteX1" fmla="*/ 12118 w 13863"/>
              <a:gd name="connsiteY1" fmla="*/ 0 h 10590"/>
              <a:gd name="connsiteX2" fmla="*/ 9549 w 13863"/>
              <a:gd name="connsiteY2" fmla="*/ 7214 h 10590"/>
              <a:gd name="connsiteX3" fmla="*/ 13854 w 13863"/>
              <a:gd name="connsiteY3" fmla="*/ 10314 h 10590"/>
              <a:gd name="connsiteX4" fmla="*/ 10000 w 13863"/>
              <a:gd name="connsiteY4" fmla="*/ 10261 h 10590"/>
              <a:gd name="connsiteX5" fmla="*/ 0 w 13863"/>
              <a:gd name="connsiteY5" fmla="*/ 10261 h 10590"/>
              <a:gd name="connsiteX6" fmla="*/ 0 w 13863"/>
              <a:gd name="connsiteY6" fmla="*/ 2261 h 10590"/>
              <a:gd name="connsiteX0" fmla="*/ 0 w 13866"/>
              <a:gd name="connsiteY0" fmla="*/ 2261 h 10590"/>
              <a:gd name="connsiteX1" fmla="*/ 12118 w 13866"/>
              <a:gd name="connsiteY1" fmla="*/ 0 h 10590"/>
              <a:gd name="connsiteX2" fmla="*/ 10486 w 13866"/>
              <a:gd name="connsiteY2" fmla="*/ 8161 h 10590"/>
              <a:gd name="connsiteX3" fmla="*/ 13854 w 13866"/>
              <a:gd name="connsiteY3" fmla="*/ 10314 h 10590"/>
              <a:gd name="connsiteX4" fmla="*/ 10000 w 13866"/>
              <a:gd name="connsiteY4" fmla="*/ 10261 h 10590"/>
              <a:gd name="connsiteX5" fmla="*/ 0 w 13866"/>
              <a:gd name="connsiteY5" fmla="*/ 10261 h 10590"/>
              <a:gd name="connsiteX6" fmla="*/ 0 w 13866"/>
              <a:gd name="connsiteY6" fmla="*/ 2261 h 10590"/>
              <a:gd name="connsiteX0" fmla="*/ 0 w 14697"/>
              <a:gd name="connsiteY0" fmla="*/ 2261 h 10512"/>
              <a:gd name="connsiteX1" fmla="*/ 12118 w 14697"/>
              <a:gd name="connsiteY1" fmla="*/ 0 h 10512"/>
              <a:gd name="connsiteX2" fmla="*/ 10486 w 14697"/>
              <a:gd name="connsiteY2" fmla="*/ 8161 h 10512"/>
              <a:gd name="connsiteX3" fmla="*/ 14687 w 14697"/>
              <a:gd name="connsiteY3" fmla="*/ 10216 h 10512"/>
              <a:gd name="connsiteX4" fmla="*/ 10000 w 14697"/>
              <a:gd name="connsiteY4" fmla="*/ 10261 h 10512"/>
              <a:gd name="connsiteX5" fmla="*/ 0 w 14697"/>
              <a:gd name="connsiteY5" fmla="*/ 10261 h 10512"/>
              <a:gd name="connsiteX6" fmla="*/ 0 w 14697"/>
              <a:gd name="connsiteY6" fmla="*/ 2261 h 10512"/>
              <a:gd name="connsiteX0" fmla="*/ 0 w 14696"/>
              <a:gd name="connsiteY0" fmla="*/ 2261 h 10512"/>
              <a:gd name="connsiteX1" fmla="*/ 12118 w 14696"/>
              <a:gd name="connsiteY1" fmla="*/ 0 h 10512"/>
              <a:gd name="connsiteX2" fmla="*/ 10382 w 14696"/>
              <a:gd name="connsiteY2" fmla="*/ 8128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261 h 10512"/>
              <a:gd name="connsiteX1" fmla="*/ 12118 w 14696"/>
              <a:gd name="connsiteY1" fmla="*/ 0 h 10512"/>
              <a:gd name="connsiteX2" fmla="*/ 10035 w 14696"/>
              <a:gd name="connsiteY2" fmla="*/ 8095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261 h 10512"/>
              <a:gd name="connsiteX1" fmla="*/ 12118 w 14696"/>
              <a:gd name="connsiteY1" fmla="*/ 0 h 10512"/>
              <a:gd name="connsiteX2" fmla="*/ 10348 w 14696"/>
              <a:gd name="connsiteY2" fmla="*/ 8780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261 h 10512"/>
              <a:gd name="connsiteX1" fmla="*/ 10104 w 14696"/>
              <a:gd name="connsiteY1" fmla="*/ 0 h 10512"/>
              <a:gd name="connsiteX2" fmla="*/ 10348 w 14696"/>
              <a:gd name="connsiteY2" fmla="*/ 8780 h 10512"/>
              <a:gd name="connsiteX3" fmla="*/ 14687 w 14696"/>
              <a:gd name="connsiteY3" fmla="*/ 10216 h 10512"/>
              <a:gd name="connsiteX4" fmla="*/ 10000 w 14696"/>
              <a:gd name="connsiteY4" fmla="*/ 10261 h 10512"/>
              <a:gd name="connsiteX5" fmla="*/ 0 w 14696"/>
              <a:gd name="connsiteY5" fmla="*/ 10261 h 10512"/>
              <a:gd name="connsiteX6" fmla="*/ 0 w 14696"/>
              <a:gd name="connsiteY6" fmla="*/ 2261 h 10512"/>
              <a:gd name="connsiteX0" fmla="*/ 0 w 14696"/>
              <a:gd name="connsiteY0" fmla="*/ 2424 h 10675"/>
              <a:gd name="connsiteX1" fmla="*/ 11354 w 14696"/>
              <a:gd name="connsiteY1" fmla="*/ 0 h 10675"/>
              <a:gd name="connsiteX2" fmla="*/ 10348 w 14696"/>
              <a:gd name="connsiteY2" fmla="*/ 8943 h 10675"/>
              <a:gd name="connsiteX3" fmla="*/ 14687 w 14696"/>
              <a:gd name="connsiteY3" fmla="*/ 10379 h 10675"/>
              <a:gd name="connsiteX4" fmla="*/ 10000 w 14696"/>
              <a:gd name="connsiteY4" fmla="*/ 10424 h 10675"/>
              <a:gd name="connsiteX5" fmla="*/ 0 w 14696"/>
              <a:gd name="connsiteY5" fmla="*/ 10424 h 10675"/>
              <a:gd name="connsiteX6" fmla="*/ 0 w 14696"/>
              <a:gd name="connsiteY6" fmla="*/ 2424 h 10675"/>
              <a:gd name="connsiteX0" fmla="*/ 0 w 14696"/>
              <a:gd name="connsiteY0" fmla="*/ 1804 h 10055"/>
              <a:gd name="connsiteX1" fmla="*/ 11458 w 14696"/>
              <a:gd name="connsiteY1" fmla="*/ 0 h 10055"/>
              <a:gd name="connsiteX2" fmla="*/ 10348 w 14696"/>
              <a:gd name="connsiteY2" fmla="*/ 8323 h 10055"/>
              <a:gd name="connsiteX3" fmla="*/ 14687 w 14696"/>
              <a:gd name="connsiteY3" fmla="*/ 9759 h 10055"/>
              <a:gd name="connsiteX4" fmla="*/ 10000 w 14696"/>
              <a:gd name="connsiteY4" fmla="*/ 9804 h 10055"/>
              <a:gd name="connsiteX5" fmla="*/ 0 w 14696"/>
              <a:gd name="connsiteY5" fmla="*/ 9804 h 10055"/>
              <a:gd name="connsiteX6" fmla="*/ 0 w 14696"/>
              <a:gd name="connsiteY6" fmla="*/ 1804 h 10055"/>
              <a:gd name="connsiteX0" fmla="*/ 0 w 14696"/>
              <a:gd name="connsiteY0" fmla="*/ 1641 h 9892"/>
              <a:gd name="connsiteX1" fmla="*/ 11215 w 14696"/>
              <a:gd name="connsiteY1" fmla="*/ 0 h 9892"/>
              <a:gd name="connsiteX2" fmla="*/ 10348 w 14696"/>
              <a:gd name="connsiteY2" fmla="*/ 8160 h 9892"/>
              <a:gd name="connsiteX3" fmla="*/ 14687 w 14696"/>
              <a:gd name="connsiteY3" fmla="*/ 9596 h 9892"/>
              <a:gd name="connsiteX4" fmla="*/ 10000 w 14696"/>
              <a:gd name="connsiteY4" fmla="*/ 9641 h 9892"/>
              <a:gd name="connsiteX5" fmla="*/ 0 w 14696"/>
              <a:gd name="connsiteY5" fmla="*/ 9641 h 9892"/>
              <a:gd name="connsiteX6" fmla="*/ 0 w 14696"/>
              <a:gd name="connsiteY6" fmla="*/ 1641 h 9892"/>
              <a:gd name="connsiteX0" fmla="*/ 0 w 10000"/>
              <a:gd name="connsiteY0" fmla="*/ 1659 h 10000"/>
              <a:gd name="connsiteX1" fmla="*/ 7631 w 10000"/>
              <a:gd name="connsiteY1" fmla="*/ 0 h 10000"/>
              <a:gd name="connsiteX2" fmla="*/ 6876 w 10000"/>
              <a:gd name="connsiteY2" fmla="*/ 7853 h 10000"/>
              <a:gd name="connsiteX3" fmla="*/ 9994 w 10000"/>
              <a:gd name="connsiteY3" fmla="*/ 9701 h 10000"/>
              <a:gd name="connsiteX4" fmla="*/ 6805 w 10000"/>
              <a:gd name="connsiteY4" fmla="*/ 9746 h 10000"/>
              <a:gd name="connsiteX5" fmla="*/ 0 w 10000"/>
              <a:gd name="connsiteY5" fmla="*/ 9746 h 10000"/>
              <a:gd name="connsiteX6" fmla="*/ 0 w 10000"/>
              <a:gd name="connsiteY6" fmla="*/ 1659 h 10000"/>
              <a:gd name="connsiteX0" fmla="*/ 0 w 10000"/>
              <a:gd name="connsiteY0" fmla="*/ 1659 h 10000"/>
              <a:gd name="connsiteX1" fmla="*/ 7631 w 10000"/>
              <a:gd name="connsiteY1" fmla="*/ 0 h 10000"/>
              <a:gd name="connsiteX2" fmla="*/ 7160 w 10000"/>
              <a:gd name="connsiteY2" fmla="*/ 7589 h 10000"/>
              <a:gd name="connsiteX3" fmla="*/ 9994 w 10000"/>
              <a:gd name="connsiteY3" fmla="*/ 9701 h 10000"/>
              <a:gd name="connsiteX4" fmla="*/ 6805 w 10000"/>
              <a:gd name="connsiteY4" fmla="*/ 9746 h 10000"/>
              <a:gd name="connsiteX5" fmla="*/ 0 w 10000"/>
              <a:gd name="connsiteY5" fmla="*/ 9746 h 10000"/>
              <a:gd name="connsiteX6" fmla="*/ 0 w 10000"/>
              <a:gd name="connsiteY6" fmla="*/ 1659 h 10000"/>
              <a:gd name="connsiteX0" fmla="*/ 0 w 10000"/>
              <a:gd name="connsiteY0" fmla="*/ 1659 h 10000"/>
              <a:gd name="connsiteX1" fmla="*/ 7631 w 10000"/>
              <a:gd name="connsiteY1" fmla="*/ 0 h 10000"/>
              <a:gd name="connsiteX2" fmla="*/ 7160 w 10000"/>
              <a:gd name="connsiteY2" fmla="*/ 7589 h 10000"/>
              <a:gd name="connsiteX3" fmla="*/ 9994 w 10000"/>
              <a:gd name="connsiteY3" fmla="*/ 9701 h 10000"/>
              <a:gd name="connsiteX4" fmla="*/ 6805 w 10000"/>
              <a:gd name="connsiteY4" fmla="*/ 9746 h 10000"/>
              <a:gd name="connsiteX5" fmla="*/ 0 w 10000"/>
              <a:gd name="connsiteY5" fmla="*/ 9746 h 10000"/>
              <a:gd name="connsiteX6" fmla="*/ 0 w 10000"/>
              <a:gd name="connsiteY6" fmla="*/ 1659 h 10000"/>
              <a:gd name="connsiteX0" fmla="*/ 0 w 10000"/>
              <a:gd name="connsiteY0" fmla="*/ 1725 h 10066"/>
              <a:gd name="connsiteX1" fmla="*/ 7040 w 10000"/>
              <a:gd name="connsiteY1" fmla="*/ 0 h 10066"/>
              <a:gd name="connsiteX2" fmla="*/ 7160 w 10000"/>
              <a:gd name="connsiteY2" fmla="*/ 7655 h 10066"/>
              <a:gd name="connsiteX3" fmla="*/ 9994 w 10000"/>
              <a:gd name="connsiteY3" fmla="*/ 9767 h 10066"/>
              <a:gd name="connsiteX4" fmla="*/ 6805 w 10000"/>
              <a:gd name="connsiteY4" fmla="*/ 9812 h 10066"/>
              <a:gd name="connsiteX5" fmla="*/ 0 w 10000"/>
              <a:gd name="connsiteY5" fmla="*/ 9812 h 10066"/>
              <a:gd name="connsiteX6" fmla="*/ 0 w 10000"/>
              <a:gd name="connsiteY6" fmla="*/ 1725 h 10066"/>
              <a:gd name="connsiteX0" fmla="*/ 0 w 10000"/>
              <a:gd name="connsiteY0" fmla="*/ 1725 h 10066"/>
              <a:gd name="connsiteX1" fmla="*/ 6756 w 10000"/>
              <a:gd name="connsiteY1" fmla="*/ 0 h 10066"/>
              <a:gd name="connsiteX2" fmla="*/ 7160 w 10000"/>
              <a:gd name="connsiteY2" fmla="*/ 7655 h 10066"/>
              <a:gd name="connsiteX3" fmla="*/ 9994 w 10000"/>
              <a:gd name="connsiteY3" fmla="*/ 9767 h 10066"/>
              <a:gd name="connsiteX4" fmla="*/ 6805 w 10000"/>
              <a:gd name="connsiteY4" fmla="*/ 9812 h 10066"/>
              <a:gd name="connsiteX5" fmla="*/ 0 w 10000"/>
              <a:gd name="connsiteY5" fmla="*/ 9812 h 10066"/>
              <a:gd name="connsiteX6" fmla="*/ 0 w 10000"/>
              <a:gd name="connsiteY6" fmla="*/ 1725 h 10066"/>
              <a:gd name="connsiteX0" fmla="*/ 0 w 10000"/>
              <a:gd name="connsiteY0" fmla="*/ 1527 h 9868"/>
              <a:gd name="connsiteX1" fmla="*/ 6283 w 10000"/>
              <a:gd name="connsiteY1" fmla="*/ 0 h 9868"/>
              <a:gd name="connsiteX2" fmla="*/ 7160 w 10000"/>
              <a:gd name="connsiteY2" fmla="*/ 7457 h 9868"/>
              <a:gd name="connsiteX3" fmla="*/ 9994 w 10000"/>
              <a:gd name="connsiteY3" fmla="*/ 9569 h 9868"/>
              <a:gd name="connsiteX4" fmla="*/ 6805 w 10000"/>
              <a:gd name="connsiteY4" fmla="*/ 9614 h 9868"/>
              <a:gd name="connsiteX5" fmla="*/ 0 w 10000"/>
              <a:gd name="connsiteY5" fmla="*/ 9614 h 9868"/>
              <a:gd name="connsiteX6" fmla="*/ 0 w 10000"/>
              <a:gd name="connsiteY6" fmla="*/ 1527 h 9868"/>
              <a:gd name="connsiteX0" fmla="*/ 0 w 10000"/>
              <a:gd name="connsiteY0" fmla="*/ 912 h 9365"/>
              <a:gd name="connsiteX1" fmla="*/ 5716 w 10000"/>
              <a:gd name="connsiteY1" fmla="*/ 0 h 9365"/>
              <a:gd name="connsiteX2" fmla="*/ 7160 w 10000"/>
              <a:gd name="connsiteY2" fmla="*/ 6922 h 9365"/>
              <a:gd name="connsiteX3" fmla="*/ 9994 w 10000"/>
              <a:gd name="connsiteY3" fmla="*/ 9062 h 9365"/>
              <a:gd name="connsiteX4" fmla="*/ 6805 w 10000"/>
              <a:gd name="connsiteY4" fmla="*/ 9108 h 9365"/>
              <a:gd name="connsiteX5" fmla="*/ 0 w 10000"/>
              <a:gd name="connsiteY5" fmla="*/ 9108 h 9365"/>
              <a:gd name="connsiteX6" fmla="*/ 0 w 10000"/>
              <a:gd name="connsiteY6" fmla="*/ 912 h 9365"/>
              <a:gd name="connsiteX0" fmla="*/ 0 w 10000"/>
              <a:gd name="connsiteY0" fmla="*/ 1188 h 10214"/>
              <a:gd name="connsiteX1" fmla="*/ 6023 w 10000"/>
              <a:gd name="connsiteY1" fmla="*/ 0 h 10214"/>
              <a:gd name="connsiteX2" fmla="*/ 7160 w 10000"/>
              <a:gd name="connsiteY2" fmla="*/ 7605 h 10214"/>
              <a:gd name="connsiteX3" fmla="*/ 9994 w 10000"/>
              <a:gd name="connsiteY3" fmla="*/ 9890 h 10214"/>
              <a:gd name="connsiteX4" fmla="*/ 6805 w 10000"/>
              <a:gd name="connsiteY4" fmla="*/ 9940 h 10214"/>
              <a:gd name="connsiteX5" fmla="*/ 0 w 10000"/>
              <a:gd name="connsiteY5" fmla="*/ 9940 h 10214"/>
              <a:gd name="connsiteX6" fmla="*/ 0 w 10000"/>
              <a:gd name="connsiteY6" fmla="*/ 1188 h 10214"/>
              <a:gd name="connsiteX0" fmla="*/ 0 w 9998"/>
              <a:gd name="connsiteY0" fmla="*/ 1188 h 10214"/>
              <a:gd name="connsiteX1" fmla="*/ 6023 w 9998"/>
              <a:gd name="connsiteY1" fmla="*/ 0 h 10214"/>
              <a:gd name="connsiteX2" fmla="*/ 5388 w 9998"/>
              <a:gd name="connsiteY2" fmla="*/ 6998 h 10214"/>
              <a:gd name="connsiteX3" fmla="*/ 9994 w 9998"/>
              <a:gd name="connsiteY3" fmla="*/ 9890 h 10214"/>
              <a:gd name="connsiteX4" fmla="*/ 6805 w 9998"/>
              <a:gd name="connsiteY4" fmla="*/ 9940 h 10214"/>
              <a:gd name="connsiteX5" fmla="*/ 0 w 9998"/>
              <a:gd name="connsiteY5" fmla="*/ 9940 h 10214"/>
              <a:gd name="connsiteX6" fmla="*/ 0 w 9998"/>
              <a:gd name="connsiteY6" fmla="*/ 1188 h 10214"/>
              <a:gd name="connsiteX0" fmla="*/ 0 w 10001"/>
              <a:gd name="connsiteY0" fmla="*/ 1163 h 10000"/>
              <a:gd name="connsiteX1" fmla="*/ 6024 w 10001"/>
              <a:gd name="connsiteY1" fmla="*/ 0 h 10000"/>
              <a:gd name="connsiteX2" fmla="*/ 6429 w 10001"/>
              <a:gd name="connsiteY2" fmla="*/ 6921 h 10000"/>
              <a:gd name="connsiteX3" fmla="*/ 9996 w 10001"/>
              <a:gd name="connsiteY3" fmla="*/ 9683 h 10000"/>
              <a:gd name="connsiteX4" fmla="*/ 6806 w 10001"/>
              <a:gd name="connsiteY4" fmla="*/ 9732 h 10000"/>
              <a:gd name="connsiteX5" fmla="*/ 0 w 10001"/>
              <a:gd name="connsiteY5" fmla="*/ 9732 h 10000"/>
              <a:gd name="connsiteX6" fmla="*/ 0 w 10001"/>
              <a:gd name="connsiteY6" fmla="*/ 1163 h 10000"/>
              <a:gd name="connsiteX0" fmla="*/ 0 w 10001"/>
              <a:gd name="connsiteY0" fmla="*/ 1268 h 10105"/>
              <a:gd name="connsiteX1" fmla="*/ 6520 w 10001"/>
              <a:gd name="connsiteY1" fmla="*/ 0 h 10105"/>
              <a:gd name="connsiteX2" fmla="*/ 6429 w 10001"/>
              <a:gd name="connsiteY2" fmla="*/ 7026 h 10105"/>
              <a:gd name="connsiteX3" fmla="*/ 9996 w 10001"/>
              <a:gd name="connsiteY3" fmla="*/ 9788 h 10105"/>
              <a:gd name="connsiteX4" fmla="*/ 6806 w 10001"/>
              <a:gd name="connsiteY4" fmla="*/ 9837 h 10105"/>
              <a:gd name="connsiteX5" fmla="*/ 0 w 10001"/>
              <a:gd name="connsiteY5" fmla="*/ 9837 h 10105"/>
              <a:gd name="connsiteX6" fmla="*/ 0 w 10001"/>
              <a:gd name="connsiteY6" fmla="*/ 1268 h 10105"/>
              <a:gd name="connsiteX0" fmla="*/ 0 w 9766"/>
              <a:gd name="connsiteY0" fmla="*/ 1268 h 10078"/>
              <a:gd name="connsiteX1" fmla="*/ 6520 w 9766"/>
              <a:gd name="connsiteY1" fmla="*/ 0 h 10078"/>
              <a:gd name="connsiteX2" fmla="*/ 6429 w 9766"/>
              <a:gd name="connsiteY2" fmla="*/ 7026 h 10078"/>
              <a:gd name="connsiteX3" fmla="*/ 9760 w 9766"/>
              <a:gd name="connsiteY3" fmla="*/ 9753 h 10078"/>
              <a:gd name="connsiteX4" fmla="*/ 6806 w 9766"/>
              <a:gd name="connsiteY4" fmla="*/ 9837 h 10078"/>
              <a:gd name="connsiteX5" fmla="*/ 0 w 9766"/>
              <a:gd name="connsiteY5" fmla="*/ 9837 h 10078"/>
              <a:gd name="connsiteX6" fmla="*/ 0 w 9766"/>
              <a:gd name="connsiteY6" fmla="*/ 1268 h 10078"/>
              <a:gd name="connsiteX0" fmla="*/ 0 w 10120"/>
              <a:gd name="connsiteY0" fmla="*/ 1258 h 10226"/>
              <a:gd name="connsiteX1" fmla="*/ 6676 w 10120"/>
              <a:gd name="connsiteY1" fmla="*/ 0 h 10226"/>
              <a:gd name="connsiteX2" fmla="*/ 6583 w 10120"/>
              <a:gd name="connsiteY2" fmla="*/ 6972 h 10226"/>
              <a:gd name="connsiteX3" fmla="*/ 10115 w 10120"/>
              <a:gd name="connsiteY3" fmla="*/ 9956 h 10226"/>
              <a:gd name="connsiteX4" fmla="*/ 6969 w 10120"/>
              <a:gd name="connsiteY4" fmla="*/ 9761 h 10226"/>
              <a:gd name="connsiteX5" fmla="*/ 0 w 10120"/>
              <a:gd name="connsiteY5" fmla="*/ 9761 h 10226"/>
              <a:gd name="connsiteX6" fmla="*/ 0 w 10120"/>
              <a:gd name="connsiteY6" fmla="*/ 1258 h 10226"/>
              <a:gd name="connsiteX0" fmla="*/ 0 w 9927"/>
              <a:gd name="connsiteY0" fmla="*/ 1258 h 10589"/>
              <a:gd name="connsiteX1" fmla="*/ 6676 w 9927"/>
              <a:gd name="connsiteY1" fmla="*/ 0 h 10589"/>
              <a:gd name="connsiteX2" fmla="*/ 6583 w 9927"/>
              <a:gd name="connsiteY2" fmla="*/ 6972 h 10589"/>
              <a:gd name="connsiteX3" fmla="*/ 9921 w 9927"/>
              <a:gd name="connsiteY3" fmla="*/ 10372 h 10589"/>
              <a:gd name="connsiteX4" fmla="*/ 6969 w 9927"/>
              <a:gd name="connsiteY4" fmla="*/ 9761 h 10589"/>
              <a:gd name="connsiteX5" fmla="*/ 0 w 9927"/>
              <a:gd name="connsiteY5" fmla="*/ 9761 h 10589"/>
              <a:gd name="connsiteX6" fmla="*/ 0 w 9927"/>
              <a:gd name="connsiteY6" fmla="*/ 1258 h 10589"/>
              <a:gd name="connsiteX0" fmla="*/ 0 w 8008"/>
              <a:gd name="connsiteY0" fmla="*/ 1188 h 9218"/>
              <a:gd name="connsiteX1" fmla="*/ 6725 w 8008"/>
              <a:gd name="connsiteY1" fmla="*/ 0 h 9218"/>
              <a:gd name="connsiteX2" fmla="*/ 6631 w 8008"/>
              <a:gd name="connsiteY2" fmla="*/ 6584 h 9218"/>
              <a:gd name="connsiteX3" fmla="*/ 7995 w 8008"/>
              <a:gd name="connsiteY3" fmla="*/ 8809 h 9218"/>
              <a:gd name="connsiteX4" fmla="*/ 7020 w 8008"/>
              <a:gd name="connsiteY4" fmla="*/ 9218 h 9218"/>
              <a:gd name="connsiteX5" fmla="*/ 0 w 8008"/>
              <a:gd name="connsiteY5" fmla="*/ 9218 h 9218"/>
              <a:gd name="connsiteX6" fmla="*/ 0 w 8008"/>
              <a:gd name="connsiteY6" fmla="*/ 1188 h 9218"/>
              <a:gd name="connsiteX0" fmla="*/ 0 w 10000"/>
              <a:gd name="connsiteY0" fmla="*/ 1289 h 10000"/>
              <a:gd name="connsiteX1" fmla="*/ 8398 w 10000"/>
              <a:gd name="connsiteY1" fmla="*/ 0 h 10000"/>
              <a:gd name="connsiteX2" fmla="*/ 8280 w 10000"/>
              <a:gd name="connsiteY2" fmla="*/ 7143 h 10000"/>
              <a:gd name="connsiteX3" fmla="*/ 9984 w 10000"/>
              <a:gd name="connsiteY3" fmla="*/ 9556 h 10000"/>
              <a:gd name="connsiteX4" fmla="*/ 8766 w 10000"/>
              <a:gd name="connsiteY4" fmla="*/ 10000 h 10000"/>
              <a:gd name="connsiteX5" fmla="*/ 0 w 10000"/>
              <a:gd name="connsiteY5" fmla="*/ 10000 h 10000"/>
              <a:gd name="connsiteX6" fmla="*/ 0 w 10000"/>
              <a:gd name="connsiteY6" fmla="*/ 1289 h 10000"/>
              <a:gd name="connsiteX0" fmla="*/ 0 w 9284"/>
              <a:gd name="connsiteY0" fmla="*/ 1289 h 10000"/>
              <a:gd name="connsiteX1" fmla="*/ 8398 w 9284"/>
              <a:gd name="connsiteY1" fmla="*/ 0 h 10000"/>
              <a:gd name="connsiteX2" fmla="*/ 8280 w 9284"/>
              <a:gd name="connsiteY2" fmla="*/ 7143 h 10000"/>
              <a:gd name="connsiteX3" fmla="*/ 8766 w 9284"/>
              <a:gd name="connsiteY3" fmla="*/ 10000 h 10000"/>
              <a:gd name="connsiteX4" fmla="*/ 0 w 9284"/>
              <a:gd name="connsiteY4" fmla="*/ 10000 h 10000"/>
              <a:gd name="connsiteX5" fmla="*/ 0 w 9284"/>
              <a:gd name="connsiteY5" fmla="*/ 1289 h 10000"/>
              <a:gd name="connsiteX0" fmla="*/ 0 w 9883"/>
              <a:gd name="connsiteY0" fmla="*/ 1289 h 10000"/>
              <a:gd name="connsiteX1" fmla="*/ 9046 w 9883"/>
              <a:gd name="connsiteY1" fmla="*/ 0 h 10000"/>
              <a:gd name="connsiteX2" fmla="*/ 8131 w 9883"/>
              <a:gd name="connsiteY2" fmla="*/ 7198 h 10000"/>
              <a:gd name="connsiteX3" fmla="*/ 9442 w 9883"/>
              <a:gd name="connsiteY3" fmla="*/ 10000 h 10000"/>
              <a:gd name="connsiteX4" fmla="*/ 0 w 9883"/>
              <a:gd name="connsiteY4" fmla="*/ 10000 h 10000"/>
              <a:gd name="connsiteX5" fmla="*/ 0 w 9883"/>
              <a:gd name="connsiteY5" fmla="*/ 1289 h 10000"/>
              <a:gd name="connsiteX0" fmla="*/ 0 w 10043"/>
              <a:gd name="connsiteY0" fmla="*/ 1289 h 10000"/>
              <a:gd name="connsiteX1" fmla="*/ 9153 w 10043"/>
              <a:gd name="connsiteY1" fmla="*/ 0 h 10000"/>
              <a:gd name="connsiteX2" fmla="*/ 8561 w 10043"/>
              <a:gd name="connsiteY2" fmla="*/ 7198 h 10000"/>
              <a:gd name="connsiteX3" fmla="*/ 9554 w 10043"/>
              <a:gd name="connsiteY3" fmla="*/ 10000 h 10000"/>
              <a:gd name="connsiteX4" fmla="*/ 0 w 10043"/>
              <a:gd name="connsiteY4" fmla="*/ 10000 h 10000"/>
              <a:gd name="connsiteX5" fmla="*/ 0 w 10043"/>
              <a:gd name="connsiteY5" fmla="*/ 1289 h 10000"/>
              <a:gd name="connsiteX0" fmla="*/ 0 w 10104"/>
              <a:gd name="connsiteY0" fmla="*/ 1289 h 10000"/>
              <a:gd name="connsiteX1" fmla="*/ 9153 w 10104"/>
              <a:gd name="connsiteY1" fmla="*/ 0 h 10000"/>
              <a:gd name="connsiteX2" fmla="*/ 8947 w 10104"/>
              <a:gd name="connsiteY2" fmla="*/ 7087 h 10000"/>
              <a:gd name="connsiteX3" fmla="*/ 9554 w 10104"/>
              <a:gd name="connsiteY3" fmla="*/ 10000 h 10000"/>
              <a:gd name="connsiteX4" fmla="*/ 0 w 10104"/>
              <a:gd name="connsiteY4" fmla="*/ 10000 h 10000"/>
              <a:gd name="connsiteX5" fmla="*/ 0 w 10104"/>
              <a:gd name="connsiteY5" fmla="*/ 1289 h 10000"/>
              <a:gd name="connsiteX0" fmla="*/ 0 w 10104"/>
              <a:gd name="connsiteY0" fmla="*/ 1289 h 10000"/>
              <a:gd name="connsiteX1" fmla="*/ 9153 w 10104"/>
              <a:gd name="connsiteY1" fmla="*/ 0 h 10000"/>
              <a:gd name="connsiteX2" fmla="*/ 8947 w 10104"/>
              <a:gd name="connsiteY2" fmla="*/ 7087 h 10000"/>
              <a:gd name="connsiteX3" fmla="*/ 9554 w 10104"/>
              <a:gd name="connsiteY3" fmla="*/ 10000 h 10000"/>
              <a:gd name="connsiteX4" fmla="*/ 0 w 10104"/>
              <a:gd name="connsiteY4" fmla="*/ 10000 h 10000"/>
              <a:gd name="connsiteX5" fmla="*/ 0 w 10104"/>
              <a:gd name="connsiteY5" fmla="*/ 1289 h 10000"/>
              <a:gd name="connsiteX0" fmla="*/ 0 w 10104"/>
              <a:gd name="connsiteY0" fmla="*/ 405 h 9116"/>
              <a:gd name="connsiteX1" fmla="*/ 8999 w 10104"/>
              <a:gd name="connsiteY1" fmla="*/ 0 h 9116"/>
              <a:gd name="connsiteX2" fmla="*/ 8947 w 10104"/>
              <a:gd name="connsiteY2" fmla="*/ 6203 h 9116"/>
              <a:gd name="connsiteX3" fmla="*/ 9554 w 10104"/>
              <a:gd name="connsiteY3" fmla="*/ 9116 h 9116"/>
              <a:gd name="connsiteX4" fmla="*/ 0 w 10104"/>
              <a:gd name="connsiteY4" fmla="*/ 9116 h 9116"/>
              <a:gd name="connsiteX5" fmla="*/ 0 w 10104"/>
              <a:gd name="connsiteY5" fmla="*/ 405 h 9116"/>
              <a:gd name="connsiteX0" fmla="*/ 0 w 10000"/>
              <a:gd name="connsiteY0" fmla="*/ 868 h 10424"/>
              <a:gd name="connsiteX1" fmla="*/ 8906 w 10000"/>
              <a:gd name="connsiteY1" fmla="*/ 0 h 10424"/>
              <a:gd name="connsiteX2" fmla="*/ 8855 w 10000"/>
              <a:gd name="connsiteY2" fmla="*/ 7229 h 10424"/>
              <a:gd name="connsiteX3" fmla="*/ 9456 w 10000"/>
              <a:gd name="connsiteY3" fmla="*/ 10424 h 10424"/>
              <a:gd name="connsiteX4" fmla="*/ 0 w 10000"/>
              <a:gd name="connsiteY4" fmla="*/ 10424 h 10424"/>
              <a:gd name="connsiteX5" fmla="*/ 0 w 10000"/>
              <a:gd name="connsiteY5" fmla="*/ 868 h 10424"/>
              <a:gd name="connsiteX0" fmla="*/ 0 w 11171"/>
              <a:gd name="connsiteY0" fmla="*/ 2232 h 10424"/>
              <a:gd name="connsiteX1" fmla="*/ 10077 w 11171"/>
              <a:gd name="connsiteY1" fmla="*/ 0 h 10424"/>
              <a:gd name="connsiteX2" fmla="*/ 10026 w 11171"/>
              <a:gd name="connsiteY2" fmla="*/ 7229 h 10424"/>
              <a:gd name="connsiteX3" fmla="*/ 10627 w 11171"/>
              <a:gd name="connsiteY3" fmla="*/ 10424 h 10424"/>
              <a:gd name="connsiteX4" fmla="*/ 1171 w 11171"/>
              <a:gd name="connsiteY4" fmla="*/ 10424 h 10424"/>
              <a:gd name="connsiteX5" fmla="*/ 0 w 11171"/>
              <a:gd name="connsiteY5" fmla="*/ 2232 h 10424"/>
              <a:gd name="connsiteX0" fmla="*/ 101 w 11272"/>
              <a:gd name="connsiteY0" fmla="*/ 2232 h 10424"/>
              <a:gd name="connsiteX1" fmla="*/ 10178 w 11272"/>
              <a:gd name="connsiteY1" fmla="*/ 0 h 10424"/>
              <a:gd name="connsiteX2" fmla="*/ 10127 w 11272"/>
              <a:gd name="connsiteY2" fmla="*/ 7229 h 10424"/>
              <a:gd name="connsiteX3" fmla="*/ 10728 w 11272"/>
              <a:gd name="connsiteY3" fmla="*/ 10424 h 10424"/>
              <a:gd name="connsiteX4" fmla="*/ 0 w 11272"/>
              <a:gd name="connsiteY4" fmla="*/ 10363 h 10424"/>
              <a:gd name="connsiteX5" fmla="*/ 101 w 11272"/>
              <a:gd name="connsiteY5" fmla="*/ 2232 h 10424"/>
              <a:gd name="connsiteX0" fmla="*/ 101 w 11272"/>
              <a:gd name="connsiteY0" fmla="*/ 0 h 14316"/>
              <a:gd name="connsiteX1" fmla="*/ 10178 w 11272"/>
              <a:gd name="connsiteY1" fmla="*/ 3892 h 14316"/>
              <a:gd name="connsiteX2" fmla="*/ 10127 w 11272"/>
              <a:gd name="connsiteY2" fmla="*/ 11121 h 14316"/>
              <a:gd name="connsiteX3" fmla="*/ 10728 w 11272"/>
              <a:gd name="connsiteY3" fmla="*/ 14316 h 14316"/>
              <a:gd name="connsiteX4" fmla="*/ 0 w 11272"/>
              <a:gd name="connsiteY4" fmla="*/ 14255 h 14316"/>
              <a:gd name="connsiteX5" fmla="*/ 101 w 11272"/>
              <a:gd name="connsiteY5" fmla="*/ 0 h 14316"/>
              <a:gd name="connsiteX0" fmla="*/ 1857 w 11272"/>
              <a:gd name="connsiteY0" fmla="*/ 7963 h 10424"/>
              <a:gd name="connsiteX1" fmla="*/ 10178 w 11272"/>
              <a:gd name="connsiteY1" fmla="*/ 0 h 10424"/>
              <a:gd name="connsiteX2" fmla="*/ 10127 w 11272"/>
              <a:gd name="connsiteY2" fmla="*/ 7229 h 10424"/>
              <a:gd name="connsiteX3" fmla="*/ 10728 w 11272"/>
              <a:gd name="connsiteY3" fmla="*/ 10424 h 10424"/>
              <a:gd name="connsiteX4" fmla="*/ 0 w 11272"/>
              <a:gd name="connsiteY4" fmla="*/ 10363 h 10424"/>
              <a:gd name="connsiteX5" fmla="*/ 1857 w 11272"/>
              <a:gd name="connsiteY5" fmla="*/ 7963 h 10424"/>
              <a:gd name="connsiteX0" fmla="*/ 0 w 11272"/>
              <a:gd name="connsiteY0" fmla="*/ 10363 h 10424"/>
              <a:gd name="connsiteX1" fmla="*/ 10178 w 11272"/>
              <a:gd name="connsiteY1" fmla="*/ 0 h 10424"/>
              <a:gd name="connsiteX2" fmla="*/ 10127 w 11272"/>
              <a:gd name="connsiteY2" fmla="*/ 7229 h 10424"/>
              <a:gd name="connsiteX3" fmla="*/ 10728 w 11272"/>
              <a:gd name="connsiteY3" fmla="*/ 10424 h 10424"/>
              <a:gd name="connsiteX4" fmla="*/ 0 w 11272"/>
              <a:gd name="connsiteY4" fmla="*/ 10363 h 10424"/>
              <a:gd name="connsiteX0" fmla="*/ 1 w 11256"/>
              <a:gd name="connsiteY0" fmla="*/ 10382 h 10424"/>
              <a:gd name="connsiteX1" fmla="*/ 10162 w 11256"/>
              <a:gd name="connsiteY1" fmla="*/ 0 h 10424"/>
              <a:gd name="connsiteX2" fmla="*/ 10111 w 11256"/>
              <a:gd name="connsiteY2" fmla="*/ 7229 h 10424"/>
              <a:gd name="connsiteX3" fmla="*/ 10712 w 11256"/>
              <a:gd name="connsiteY3" fmla="*/ 10424 h 10424"/>
              <a:gd name="connsiteX4" fmla="*/ 1 w 11256"/>
              <a:gd name="connsiteY4" fmla="*/ 10382 h 10424"/>
              <a:gd name="connsiteX0" fmla="*/ 0 w 11255"/>
              <a:gd name="connsiteY0" fmla="*/ 10382 h 10424"/>
              <a:gd name="connsiteX1" fmla="*/ 10161 w 11255"/>
              <a:gd name="connsiteY1" fmla="*/ 0 h 10424"/>
              <a:gd name="connsiteX2" fmla="*/ 10110 w 11255"/>
              <a:gd name="connsiteY2" fmla="*/ 7229 h 10424"/>
              <a:gd name="connsiteX3" fmla="*/ 10711 w 11255"/>
              <a:gd name="connsiteY3" fmla="*/ 10424 h 10424"/>
              <a:gd name="connsiteX4" fmla="*/ 0 w 11255"/>
              <a:gd name="connsiteY4" fmla="*/ 10382 h 10424"/>
              <a:gd name="connsiteX0" fmla="*/ 0 w 11369"/>
              <a:gd name="connsiteY0" fmla="*/ 10382 h 10382"/>
              <a:gd name="connsiteX1" fmla="*/ 10161 w 11369"/>
              <a:gd name="connsiteY1" fmla="*/ 0 h 10382"/>
              <a:gd name="connsiteX2" fmla="*/ 10110 w 11369"/>
              <a:gd name="connsiteY2" fmla="*/ 7229 h 10382"/>
              <a:gd name="connsiteX3" fmla="*/ 10848 w 11369"/>
              <a:gd name="connsiteY3" fmla="*/ 9681 h 10382"/>
              <a:gd name="connsiteX4" fmla="*/ 0 w 11369"/>
              <a:gd name="connsiteY4" fmla="*/ 10382 h 10382"/>
              <a:gd name="connsiteX0" fmla="*/ 0 w 11948"/>
              <a:gd name="connsiteY0" fmla="*/ 10382 h 10382"/>
              <a:gd name="connsiteX1" fmla="*/ 10161 w 11948"/>
              <a:gd name="connsiteY1" fmla="*/ 0 h 10382"/>
              <a:gd name="connsiteX2" fmla="*/ 10110 w 11948"/>
              <a:gd name="connsiteY2" fmla="*/ 7229 h 10382"/>
              <a:gd name="connsiteX3" fmla="*/ 11517 w 11948"/>
              <a:gd name="connsiteY3" fmla="*/ 9948 h 10382"/>
              <a:gd name="connsiteX4" fmla="*/ 0 w 11948"/>
              <a:gd name="connsiteY4" fmla="*/ 10382 h 10382"/>
              <a:gd name="connsiteX0" fmla="*/ 0 w 12075"/>
              <a:gd name="connsiteY0" fmla="*/ 10382 h 10382"/>
              <a:gd name="connsiteX1" fmla="*/ 10161 w 12075"/>
              <a:gd name="connsiteY1" fmla="*/ 0 h 10382"/>
              <a:gd name="connsiteX2" fmla="*/ 10110 w 12075"/>
              <a:gd name="connsiteY2" fmla="*/ 7229 h 10382"/>
              <a:gd name="connsiteX3" fmla="*/ 11659 w 12075"/>
              <a:gd name="connsiteY3" fmla="*/ 10275 h 10382"/>
              <a:gd name="connsiteX4" fmla="*/ 0 w 12075"/>
              <a:gd name="connsiteY4" fmla="*/ 10382 h 10382"/>
              <a:gd name="connsiteX0" fmla="*/ 0 w 12090"/>
              <a:gd name="connsiteY0" fmla="*/ 10382 h 10382"/>
              <a:gd name="connsiteX1" fmla="*/ 10161 w 12090"/>
              <a:gd name="connsiteY1" fmla="*/ 0 h 10382"/>
              <a:gd name="connsiteX2" fmla="*/ 10252 w 12090"/>
              <a:gd name="connsiteY2" fmla="*/ 7311 h 10382"/>
              <a:gd name="connsiteX3" fmla="*/ 11659 w 12090"/>
              <a:gd name="connsiteY3" fmla="*/ 10275 h 10382"/>
              <a:gd name="connsiteX4" fmla="*/ 0 w 12090"/>
              <a:gd name="connsiteY4" fmla="*/ 10382 h 10382"/>
              <a:gd name="connsiteX0" fmla="*/ 0 w 12083"/>
              <a:gd name="connsiteY0" fmla="*/ 10382 h 10382"/>
              <a:gd name="connsiteX1" fmla="*/ 10161 w 12083"/>
              <a:gd name="connsiteY1" fmla="*/ 0 h 10382"/>
              <a:gd name="connsiteX2" fmla="*/ 10252 w 12083"/>
              <a:gd name="connsiteY2" fmla="*/ 7311 h 10382"/>
              <a:gd name="connsiteX3" fmla="*/ 11659 w 12083"/>
              <a:gd name="connsiteY3" fmla="*/ 10275 h 10382"/>
              <a:gd name="connsiteX4" fmla="*/ 0 w 12083"/>
              <a:gd name="connsiteY4" fmla="*/ 10382 h 10382"/>
              <a:gd name="connsiteX0" fmla="*/ 0 w 12083"/>
              <a:gd name="connsiteY0" fmla="*/ 10382 h 10382"/>
              <a:gd name="connsiteX1" fmla="*/ 10161 w 12083"/>
              <a:gd name="connsiteY1" fmla="*/ 0 h 10382"/>
              <a:gd name="connsiteX2" fmla="*/ 10252 w 12083"/>
              <a:gd name="connsiteY2" fmla="*/ 7311 h 10382"/>
              <a:gd name="connsiteX3" fmla="*/ 11659 w 12083"/>
              <a:gd name="connsiteY3" fmla="*/ 10275 h 10382"/>
              <a:gd name="connsiteX4" fmla="*/ 0 w 12083"/>
              <a:gd name="connsiteY4" fmla="*/ 10382 h 10382"/>
              <a:gd name="connsiteX0" fmla="*/ 0 w 12083"/>
              <a:gd name="connsiteY0" fmla="*/ 10096 h 10096"/>
              <a:gd name="connsiteX1" fmla="*/ 10285 w 12083"/>
              <a:gd name="connsiteY1" fmla="*/ 0 h 10096"/>
              <a:gd name="connsiteX2" fmla="*/ 10252 w 12083"/>
              <a:gd name="connsiteY2" fmla="*/ 7025 h 10096"/>
              <a:gd name="connsiteX3" fmla="*/ 11659 w 12083"/>
              <a:gd name="connsiteY3" fmla="*/ 9989 h 10096"/>
              <a:gd name="connsiteX4" fmla="*/ 0 w 12083"/>
              <a:gd name="connsiteY4" fmla="*/ 10096 h 10096"/>
              <a:gd name="connsiteX0" fmla="*/ 0 w 12194"/>
              <a:gd name="connsiteY0" fmla="*/ 10096 h 10096"/>
              <a:gd name="connsiteX1" fmla="*/ 10285 w 12194"/>
              <a:gd name="connsiteY1" fmla="*/ 0 h 10096"/>
              <a:gd name="connsiteX2" fmla="*/ 10252 w 12194"/>
              <a:gd name="connsiteY2" fmla="*/ 7025 h 10096"/>
              <a:gd name="connsiteX3" fmla="*/ 11783 w 12194"/>
              <a:gd name="connsiteY3" fmla="*/ 10071 h 10096"/>
              <a:gd name="connsiteX4" fmla="*/ 0 w 12194"/>
              <a:gd name="connsiteY4" fmla="*/ 10096 h 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4" h="10096">
                <a:moveTo>
                  <a:pt x="0" y="10096"/>
                </a:moveTo>
                <a:cubicBezTo>
                  <a:pt x="62" y="9922"/>
                  <a:pt x="8597" y="522"/>
                  <a:pt x="10285" y="0"/>
                </a:cubicBezTo>
                <a:cubicBezTo>
                  <a:pt x="12064" y="550"/>
                  <a:pt x="10102" y="6974"/>
                  <a:pt x="10252" y="7025"/>
                </a:cubicBezTo>
                <a:cubicBezTo>
                  <a:pt x="10246" y="7096"/>
                  <a:pt x="13270" y="9549"/>
                  <a:pt x="11783" y="10071"/>
                </a:cubicBezTo>
                <a:lnTo>
                  <a:pt x="0" y="10096"/>
                </a:lnTo>
                <a:close/>
              </a:path>
            </a:pathLst>
          </a:custGeom>
          <a:solidFill>
            <a:srgbClr val="6471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4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7505E914-A75C-5AFE-41AC-6A6BE9139F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46" b="89865" l="9082" r="91602">
                        <a14:foregroundMark x1="91602" y1="50193" x2="83594" y2="46911"/>
                        <a14:foregroundMark x1="38379" y1="90058" x2="9082" y2="52992"/>
                        <a14:foregroundMark x1="9082" y1="52992" x2="11621" y2="49228"/>
                        <a14:backgroundMark x1="73438" y1="89189" x2="86816" y2="69305"/>
                        <a14:backgroundMark x1="86816" y1="41602" x2="74219" y2="36776"/>
                        <a14:backgroundMark x1="31585" y1="80543" x2="9180" y2="30019"/>
                        <a14:backgroundMark x1="34863" y1="87934" x2="33444" y2="84734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41000"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424" t="38024" r="5229" b="42339"/>
          <a:stretch/>
        </p:blipFill>
        <p:spPr>
          <a:xfrm>
            <a:off x="7487921" y="3638550"/>
            <a:ext cx="229234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16A0CB-4BB3-4B02-35AD-4D24157526F4}"/>
              </a:ext>
            </a:extLst>
          </p:cNvPr>
          <p:cNvSpPr/>
          <p:nvPr/>
        </p:nvSpPr>
        <p:spPr>
          <a:xfrm>
            <a:off x="2496000" y="1629000"/>
            <a:ext cx="7200000" cy="3600000"/>
          </a:xfrm>
          <a:prstGeom prst="rect">
            <a:avLst/>
          </a:prstGeom>
          <a:solidFill>
            <a:srgbClr val="0806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 descr="A person playing a piano&#10;&#10;Description automatically generated">
            <a:extLst>
              <a:ext uri="{FF2B5EF4-FFF2-40B4-BE49-F238E27FC236}">
                <a16:creationId xmlns:a16="http://schemas.microsoft.com/office/drawing/2014/main" id="{54A0C1C5-6F62-7203-7D03-7C5CB27AD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23" y="1629000"/>
            <a:ext cx="5403377" cy="3600000"/>
          </a:xfrm>
          <a:prstGeom prst="rect">
            <a:avLst/>
          </a:prstGeom>
        </p:spPr>
      </p:pic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56954D2E-F1E8-4A04-31E6-D0760BB09F42}"/>
              </a:ext>
            </a:extLst>
          </p:cNvPr>
          <p:cNvSpPr/>
          <p:nvPr/>
        </p:nvSpPr>
        <p:spPr>
          <a:xfrm>
            <a:off x="8229600" y="1629000"/>
            <a:ext cx="1466400" cy="247527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035 w 10000"/>
              <a:gd name="connsiteY0" fmla="*/ 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035 w 10000"/>
              <a:gd name="connsiteY4" fmla="*/ 10 h 10000"/>
              <a:gd name="connsiteX0" fmla="*/ 1035 w 10000"/>
              <a:gd name="connsiteY0" fmla="*/ 1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035 w 10000"/>
              <a:gd name="connsiteY4" fmla="*/ 10 h 10000"/>
              <a:gd name="connsiteX0" fmla="*/ 3235 w 12200"/>
              <a:gd name="connsiteY0" fmla="*/ 10 h 10000"/>
              <a:gd name="connsiteX1" fmla="*/ 12200 w 12200"/>
              <a:gd name="connsiteY1" fmla="*/ 0 h 10000"/>
              <a:gd name="connsiteX2" fmla="*/ 12200 w 12200"/>
              <a:gd name="connsiteY2" fmla="*/ 10000 h 10000"/>
              <a:gd name="connsiteX3" fmla="*/ 0 w 12200"/>
              <a:gd name="connsiteY3" fmla="*/ 9894 h 10000"/>
              <a:gd name="connsiteX4" fmla="*/ 3235 w 12200"/>
              <a:gd name="connsiteY4" fmla="*/ 10 h 10000"/>
              <a:gd name="connsiteX0" fmla="*/ 3321 w 12286"/>
              <a:gd name="connsiteY0" fmla="*/ 10 h 10000"/>
              <a:gd name="connsiteX1" fmla="*/ 12286 w 12286"/>
              <a:gd name="connsiteY1" fmla="*/ 0 h 10000"/>
              <a:gd name="connsiteX2" fmla="*/ 12286 w 12286"/>
              <a:gd name="connsiteY2" fmla="*/ 10000 h 10000"/>
              <a:gd name="connsiteX3" fmla="*/ 0 w 12286"/>
              <a:gd name="connsiteY3" fmla="*/ 9936 h 10000"/>
              <a:gd name="connsiteX4" fmla="*/ 3321 w 12286"/>
              <a:gd name="connsiteY4" fmla="*/ 10 h 10000"/>
              <a:gd name="connsiteX0" fmla="*/ 3967 w 12932"/>
              <a:gd name="connsiteY0" fmla="*/ 10 h 10484"/>
              <a:gd name="connsiteX1" fmla="*/ 12932 w 12932"/>
              <a:gd name="connsiteY1" fmla="*/ 0 h 10484"/>
              <a:gd name="connsiteX2" fmla="*/ 12932 w 12932"/>
              <a:gd name="connsiteY2" fmla="*/ 10000 h 10484"/>
              <a:gd name="connsiteX3" fmla="*/ 0 w 12932"/>
              <a:gd name="connsiteY3" fmla="*/ 10484 h 10484"/>
              <a:gd name="connsiteX4" fmla="*/ 3967 w 12932"/>
              <a:gd name="connsiteY4" fmla="*/ 10 h 1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32" h="10484">
                <a:moveTo>
                  <a:pt x="3967" y="10"/>
                </a:moveTo>
                <a:lnTo>
                  <a:pt x="12932" y="0"/>
                </a:lnTo>
                <a:lnTo>
                  <a:pt x="12932" y="10000"/>
                </a:lnTo>
                <a:lnTo>
                  <a:pt x="0" y="10484"/>
                </a:lnTo>
                <a:lnTo>
                  <a:pt x="3967" y="10"/>
                </a:lnTo>
                <a:close/>
              </a:path>
            </a:pathLst>
          </a:custGeom>
          <a:solidFill>
            <a:srgbClr val="0806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4582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67B20C94-BF5A-C62D-20F5-6691160C2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t="2" r="25310" b="37821"/>
          <a:stretch/>
        </p:blipFill>
        <p:spPr>
          <a:xfrm>
            <a:off x="4236720" y="0"/>
            <a:ext cx="3362960" cy="4267200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Picture 5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CD144A4E-D48D-12F1-9505-318EDD03A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0" t="54299" r="435" b="1"/>
          <a:stretch/>
        </p:blipFill>
        <p:spPr>
          <a:xfrm>
            <a:off x="2743200" y="3683279"/>
            <a:ext cx="6385560" cy="3134081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7" name="Picture 6" descr="A person wearing glasses and a sweater&#10;&#10;Description automatically generated">
            <a:extLst>
              <a:ext uri="{FF2B5EF4-FFF2-40B4-BE49-F238E27FC236}">
                <a16:creationId xmlns:a16="http://schemas.microsoft.com/office/drawing/2014/main" id="{D63790CF-613D-2A40-0527-EDEA0802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9" t="55295" r="17433" b="17128"/>
          <a:stretch/>
        </p:blipFill>
        <p:spPr>
          <a:xfrm>
            <a:off x="4013201" y="3723919"/>
            <a:ext cx="4033520" cy="189260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71E672-FDAA-EB88-A342-E38E64F68CA0}"/>
              </a:ext>
            </a:extLst>
          </p:cNvPr>
          <p:cNvSpPr/>
          <p:nvPr/>
        </p:nvSpPr>
        <p:spPr>
          <a:xfrm>
            <a:off x="2462200" y="-54000"/>
            <a:ext cx="6912000" cy="691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195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718199-F5A9-E890-7E99-5D0A66327118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Content Placeholder 4" descr="A picture containing nature, snow, mountain, cloud&#10;&#10;Description automatically generated">
            <a:extLst>
              <a:ext uri="{FF2B5EF4-FFF2-40B4-BE49-F238E27FC236}">
                <a16:creationId xmlns:a16="http://schemas.microsoft.com/office/drawing/2014/main" id="{7A003EB4-C146-A38D-FBD2-E4C63494F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8" t="9461" r="22817"/>
          <a:stretch/>
        </p:blipFill>
        <p:spPr>
          <a:xfrm>
            <a:off x="3237600" y="1530346"/>
            <a:ext cx="5716800" cy="3797309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C9DFF0-1E93-5E4E-5E09-6359CCFC5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62" y="2805905"/>
            <a:ext cx="3301677" cy="12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4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0BDB7F-EFB2-D02E-AB9E-306502CDA06B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E1AD19-B8C1-32E1-E5D1-AFE817B50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2" t="13258" r="31559" b="18261"/>
          <a:stretch/>
        </p:blipFill>
        <p:spPr>
          <a:xfrm>
            <a:off x="3237600" y="1524600"/>
            <a:ext cx="5716800" cy="38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62A9C-A255-D332-2558-FA3467CB87A0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90242-1A3C-8FD7-670F-7BD33A1F4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00" y="2350121"/>
            <a:ext cx="5716800" cy="21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5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62A9C-A255-D332-2558-FA3467CB87A0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A4006BB8-14D0-339E-1AC2-FD39CAF80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EF3FA"/>
              </a:clrFrom>
              <a:clrTo>
                <a:srgbClr val="EEF3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8172" r="3118" b="21004"/>
          <a:stretch/>
        </p:blipFill>
        <p:spPr bwMode="auto">
          <a:xfrm>
            <a:off x="3699177" y="1629796"/>
            <a:ext cx="4793647" cy="359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4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62A9C-A255-D332-2558-FA3467CB87A0}"/>
              </a:ext>
            </a:extLst>
          </p:cNvPr>
          <p:cNvSpPr/>
          <p:nvPr/>
        </p:nvSpPr>
        <p:spPr>
          <a:xfrm>
            <a:off x="3237600" y="1524600"/>
            <a:ext cx="5716800" cy="3808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Picture 2" descr="No photo description available.">
            <a:extLst>
              <a:ext uri="{FF2B5EF4-FFF2-40B4-BE49-F238E27FC236}">
                <a16:creationId xmlns:a16="http://schemas.microsoft.com/office/drawing/2014/main" id="{507A8338-2A2E-56D5-6B35-3D3BF18F7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t="29101" r="5730" b="27366"/>
          <a:stretch/>
        </p:blipFill>
        <p:spPr bwMode="auto">
          <a:xfrm>
            <a:off x="3237600" y="1984095"/>
            <a:ext cx="5716800" cy="288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00660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460</TotalTime>
  <Words>2</Words>
  <Application>Microsoft Office PowerPoint</Application>
  <PresentationFormat>Widescreen</PresentationFormat>
  <Paragraphs>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Oz Yechiel Merchavy</dc:creator>
  <cp:lastModifiedBy>Oz Yechiel Merchavy</cp:lastModifiedBy>
  <cp:revision>78</cp:revision>
  <dcterms:created xsi:type="dcterms:W3CDTF">2023-08-04T21:24:50Z</dcterms:created>
  <dcterms:modified xsi:type="dcterms:W3CDTF">2023-08-12T01:23:26Z</dcterms:modified>
</cp:coreProperties>
</file>